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41" d="100"/>
          <a:sy n="41" d="100"/>
        </p:scale>
        <p:origin x="291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41">
            <a:extLst>
              <a:ext uri="{FF2B5EF4-FFF2-40B4-BE49-F238E27FC236}">
                <a16:creationId xmlns:a16="http://schemas.microsoft.com/office/drawing/2014/main" id="{F79F1414-9100-804E-AAF6-C1A6B0329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430690EA-20F2-1449-9209-88B6C7D4C3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F665941-59E1-FB47-ABAF-80E9D27EA2D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F6EADD"/>
          </a:solidFill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E0235E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6EADD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C1A7C51-F9F1-7046-AF26-EEC3307F3F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5426" y="1567756"/>
            <a:ext cx="2684569" cy="2431308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86B023F-C01D-5642-AB9E-FEE094B330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5684" y="13112497"/>
            <a:ext cx="2384311" cy="2384311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5B2A22C0-C297-9446-8256-1F8023840D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6509" y="4981546"/>
            <a:ext cx="2564157" cy="2397653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719F3EF4-8557-4B40-B0E2-BCDBB6A1BB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86031" y="9363188"/>
            <a:ext cx="2434635" cy="243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3208925" y="15253585"/>
            <a:ext cx="8209793" cy="1059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sz="3142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467648-DC67-D144-A918-BD70FBC65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23F84B1-39E7-1642-9764-B6EE144D146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6FEBA06-8150-304F-9CA7-63B76D8FDA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8E534585-00F5-4848-8735-93FF11EF869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65426" y="1567756"/>
            <a:ext cx="2684569" cy="2431308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E81D4923-5CC9-E44D-A1CF-2EAAC0E01E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65684" y="13112497"/>
            <a:ext cx="2384311" cy="238431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E478D6D5-8268-774D-A5A4-ED50A9E0A3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6509" y="4981546"/>
            <a:ext cx="2564157" cy="2397653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A50E4028-4843-E443-B391-78907D6BC1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86031" y="9363188"/>
            <a:ext cx="2434635" cy="243463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D68AF3AE-D1FC-DA46-885F-F9A4125F8E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728</TotalTime>
  <Words>57</Words>
  <Application>Microsoft Macintosh PowerPoint</Application>
  <PresentationFormat>Personalizado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38</cp:revision>
  <dcterms:created xsi:type="dcterms:W3CDTF">2024-09-30T18:42:26Z</dcterms:created>
  <dcterms:modified xsi:type="dcterms:W3CDTF">2025-12-16T14:35:28Z</dcterms:modified>
</cp:coreProperties>
</file>